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306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3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2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8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2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3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1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0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3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6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3D885-BF9C-4F59-8957-6AECC3B552DA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31AD3-E7B4-446A-85D0-01F0D5A76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5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4262648" y="2027688"/>
            <a:ext cx="2053838" cy="231488"/>
            <a:chOff x="5032762" y="2558285"/>
            <a:chExt cx="2053838" cy="231488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5032762" y="2674028"/>
              <a:ext cx="2053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sosceles Triangle 15"/>
            <p:cNvSpPr/>
            <p:nvPr/>
          </p:nvSpPr>
          <p:spPr>
            <a:xfrm rot="5400000">
              <a:off x="5943936" y="2483528"/>
              <a:ext cx="231488" cy="381001"/>
            </a:xfrm>
            <a:custGeom>
              <a:avLst/>
              <a:gdLst/>
              <a:ahLst/>
              <a:cxnLst/>
              <a:rect l="l" t="t" r="r" b="b"/>
              <a:pathLst>
                <a:path w="462975" h="762000">
                  <a:moveTo>
                    <a:pt x="5775" y="762000"/>
                  </a:moveTo>
                  <a:lnTo>
                    <a:pt x="234375" y="381000"/>
                  </a:lnTo>
                  <a:lnTo>
                    <a:pt x="462975" y="762000"/>
                  </a:ln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228600" y="381000"/>
                  </a:ln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255911" y="2932265"/>
            <a:ext cx="2053838" cy="231488"/>
            <a:chOff x="5029200" y="3268119"/>
            <a:chExt cx="2053838" cy="231488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5029200" y="3383862"/>
              <a:ext cx="2053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15"/>
            <p:cNvSpPr/>
            <p:nvPr/>
          </p:nvSpPr>
          <p:spPr>
            <a:xfrm rot="5400000">
              <a:off x="5940374" y="3193362"/>
              <a:ext cx="231488" cy="381001"/>
            </a:xfrm>
            <a:custGeom>
              <a:avLst/>
              <a:gdLst/>
              <a:ahLst/>
              <a:cxnLst/>
              <a:rect l="l" t="t" r="r" b="b"/>
              <a:pathLst>
                <a:path w="462975" h="762000">
                  <a:moveTo>
                    <a:pt x="5775" y="762000"/>
                  </a:moveTo>
                  <a:lnTo>
                    <a:pt x="234375" y="381000"/>
                  </a:lnTo>
                  <a:lnTo>
                    <a:pt x="462975" y="762000"/>
                  </a:ln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228600" y="381000"/>
                  </a:ln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255911" y="3744805"/>
            <a:ext cx="2053838" cy="231488"/>
            <a:chOff x="5029200" y="3999056"/>
            <a:chExt cx="2053838" cy="231488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5029200" y="4114800"/>
              <a:ext cx="2053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osceles Triangle 15"/>
            <p:cNvSpPr/>
            <p:nvPr/>
          </p:nvSpPr>
          <p:spPr>
            <a:xfrm rot="5400000">
              <a:off x="5943936" y="3924299"/>
              <a:ext cx="231488" cy="381001"/>
            </a:xfrm>
            <a:custGeom>
              <a:avLst/>
              <a:gdLst/>
              <a:ahLst/>
              <a:cxnLst/>
              <a:rect l="l" t="t" r="r" b="b"/>
              <a:pathLst>
                <a:path w="462975" h="762000">
                  <a:moveTo>
                    <a:pt x="5775" y="762000"/>
                  </a:moveTo>
                  <a:lnTo>
                    <a:pt x="234375" y="381000"/>
                  </a:lnTo>
                  <a:lnTo>
                    <a:pt x="462975" y="762000"/>
                  </a:ln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228600" y="381000"/>
                  </a:ln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731911" y="1898973"/>
            <a:ext cx="1524001" cy="3415145"/>
            <a:chOff x="3505200" y="2153224"/>
            <a:chExt cx="1524001" cy="3415145"/>
          </a:xfrm>
        </p:grpSpPr>
        <p:sp>
          <p:nvSpPr>
            <p:cNvPr id="4" name="Can 3"/>
            <p:cNvSpPr/>
            <p:nvPr/>
          </p:nvSpPr>
          <p:spPr>
            <a:xfrm>
              <a:off x="3505200" y="2153224"/>
              <a:ext cx="1524000" cy="3415145"/>
            </a:xfrm>
            <a:custGeom>
              <a:avLst/>
              <a:gdLst/>
              <a:ahLst/>
              <a:cxnLst/>
              <a:rect l="l" t="t" r="r" b="b"/>
              <a:pathLst>
                <a:path w="1524000" h="3415145">
                  <a:moveTo>
                    <a:pt x="762000" y="0"/>
                  </a:moveTo>
                  <a:cubicBezTo>
                    <a:pt x="1182841" y="0"/>
                    <a:pt x="1524000" y="85290"/>
                    <a:pt x="1524000" y="190500"/>
                  </a:cubicBezTo>
                  <a:lnTo>
                    <a:pt x="1524000" y="1943100"/>
                  </a:lnTo>
                  <a:cubicBezTo>
                    <a:pt x="1524000" y="1951416"/>
                    <a:pt x="1521869" y="1959608"/>
                    <a:pt x="1517156" y="1967345"/>
                  </a:cubicBezTo>
                  <a:lnTo>
                    <a:pt x="1524000" y="1967345"/>
                  </a:lnTo>
                  <a:lnTo>
                    <a:pt x="762000" y="3415145"/>
                  </a:lnTo>
                  <a:lnTo>
                    <a:pt x="0" y="1967345"/>
                  </a:lnTo>
                  <a:lnTo>
                    <a:pt x="6845" y="1967345"/>
                  </a:lnTo>
                  <a:cubicBezTo>
                    <a:pt x="2132" y="1959608"/>
                    <a:pt x="0" y="1951416"/>
                    <a:pt x="0" y="1943100"/>
                  </a:cubicBezTo>
                  <a:lnTo>
                    <a:pt x="0" y="190500"/>
                  </a:lnTo>
                  <a:cubicBezTo>
                    <a:pt x="0" y="85290"/>
                    <a:pt x="341159" y="0"/>
                    <a:pt x="762000" y="0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an 31"/>
            <p:cNvSpPr/>
            <p:nvPr/>
          </p:nvSpPr>
          <p:spPr>
            <a:xfrm>
              <a:off x="3505201" y="2156687"/>
              <a:ext cx="1524000" cy="2097809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408282" y="723646"/>
            <a:ext cx="2073564" cy="1334942"/>
            <a:chOff x="2193636" y="862155"/>
            <a:chExt cx="2073564" cy="133494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193636" y="977897"/>
              <a:ext cx="207356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sosceles Triangle 15"/>
            <p:cNvSpPr/>
            <p:nvPr/>
          </p:nvSpPr>
          <p:spPr>
            <a:xfrm rot="5400000">
              <a:off x="3285489" y="787398"/>
              <a:ext cx="231488" cy="381001"/>
            </a:xfrm>
            <a:custGeom>
              <a:avLst/>
              <a:gdLst/>
              <a:ahLst/>
              <a:cxnLst/>
              <a:rect l="l" t="t" r="r" b="b"/>
              <a:pathLst>
                <a:path w="462975" h="762000">
                  <a:moveTo>
                    <a:pt x="5775" y="762000"/>
                  </a:moveTo>
                  <a:lnTo>
                    <a:pt x="234375" y="381000"/>
                  </a:lnTo>
                  <a:lnTo>
                    <a:pt x="462975" y="762000"/>
                  </a:ln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228600" y="381000"/>
                  </a:ln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267200" y="977897"/>
              <a:ext cx="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6313311" y="2096611"/>
            <a:ext cx="1827020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Cooling Water Inlet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09749" y="2811171"/>
            <a:ext cx="1827020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Cooling Water Outlet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316486" y="3537383"/>
            <a:ext cx="1827020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Product Outlet: To Filtration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493911" y="5314118"/>
            <a:ext cx="1" cy="9848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103511" y="607903"/>
            <a:ext cx="0" cy="14887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5378" y="959842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V-1</a:t>
            </a:r>
            <a:endParaRPr lang="en-US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5099065" y="2139452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V-2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5095890" y="3896514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V-3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5070837" y="3070620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V-4</a:t>
            </a:r>
            <a:endParaRPr lang="en-US" sz="1100" dirty="0"/>
          </a:p>
        </p:txBody>
      </p:sp>
      <p:sp>
        <p:nvSpPr>
          <p:cNvPr id="52" name="Isosceles Triangle 15"/>
          <p:cNvSpPr/>
          <p:nvPr/>
        </p:nvSpPr>
        <p:spPr>
          <a:xfrm rot="10800000">
            <a:off x="3378168" y="5510388"/>
            <a:ext cx="231488" cy="381001"/>
          </a:xfrm>
          <a:custGeom>
            <a:avLst/>
            <a:gdLst/>
            <a:ahLst/>
            <a:cxnLst/>
            <a:rect l="l" t="t" r="r" b="b"/>
            <a:pathLst>
              <a:path w="462975" h="762000">
                <a:moveTo>
                  <a:pt x="5775" y="762000"/>
                </a:moveTo>
                <a:lnTo>
                  <a:pt x="234375" y="381000"/>
                </a:lnTo>
                <a:lnTo>
                  <a:pt x="462975" y="762000"/>
                </a:lnTo>
                <a:close/>
                <a:moveTo>
                  <a:pt x="0" y="0"/>
                </a:moveTo>
                <a:lnTo>
                  <a:pt x="457200" y="0"/>
                </a:lnTo>
                <a:lnTo>
                  <a:pt x="228600" y="381000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3190001" y="220741"/>
            <a:ext cx="1827020" cy="36933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Outgassing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568336" y="6298949"/>
            <a:ext cx="1827020" cy="36933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Solids Outlet</a:t>
            </a:r>
            <a:endParaRPr lang="en-US" dirty="0"/>
          </a:p>
        </p:txBody>
      </p:sp>
      <p:sp>
        <p:nvSpPr>
          <p:cNvPr id="57" name="Isosceles Triangle 56"/>
          <p:cNvSpPr/>
          <p:nvPr/>
        </p:nvSpPr>
        <p:spPr>
          <a:xfrm>
            <a:off x="5745517" y="1870048"/>
            <a:ext cx="439746" cy="410975"/>
          </a:xfrm>
          <a:custGeom>
            <a:avLst/>
            <a:gdLst/>
            <a:ahLst/>
            <a:cxnLst/>
            <a:rect l="l" t="t" r="r" b="b"/>
            <a:pathLst>
              <a:path w="1143000" h="1068219">
                <a:moveTo>
                  <a:pt x="571500" y="0"/>
                </a:moveTo>
                <a:cubicBezTo>
                  <a:pt x="802963" y="0"/>
                  <a:pt x="990600" y="193324"/>
                  <a:pt x="990600" y="431802"/>
                </a:cubicBezTo>
                <a:cubicBezTo>
                  <a:pt x="990600" y="536996"/>
                  <a:pt x="954091" y="633405"/>
                  <a:pt x="891907" y="707089"/>
                </a:cubicBezTo>
                <a:lnTo>
                  <a:pt x="1143000" y="1068219"/>
                </a:lnTo>
                <a:lnTo>
                  <a:pt x="0" y="1068219"/>
                </a:lnTo>
                <a:lnTo>
                  <a:pt x="251093" y="707089"/>
                </a:lnTo>
                <a:cubicBezTo>
                  <a:pt x="188910" y="633405"/>
                  <a:pt x="152400" y="536996"/>
                  <a:pt x="152400" y="431802"/>
                </a:cubicBezTo>
                <a:cubicBezTo>
                  <a:pt x="152400" y="193324"/>
                  <a:pt x="340037" y="0"/>
                  <a:pt x="571500" y="0"/>
                </a:cubicBez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760775" y="2275423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P-1</a:t>
            </a:r>
            <a:endParaRPr lang="en-US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3560084" y="5570083"/>
            <a:ext cx="409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V-5</a:t>
            </a:r>
            <a:endParaRPr lang="en-US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250024" y="248659"/>
            <a:ext cx="1158258" cy="120032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From Cooling and Aeration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131798" y="1606627"/>
            <a:ext cx="315538" cy="549727"/>
            <a:chOff x="6096000" y="405407"/>
            <a:chExt cx="685800" cy="1194793"/>
          </a:xfrm>
        </p:grpSpPr>
        <p:sp>
          <p:nvSpPr>
            <p:cNvPr id="2" name="Oval 1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>
              <a:stCxn id="2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092328" y="1579601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45837" y="3332230"/>
            <a:ext cx="449441" cy="4453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3184390" y="3269987"/>
            <a:ext cx="594911" cy="569814"/>
          </a:xfrm>
          <a:prstGeom prst="mathMultiply">
            <a:avLst>
              <a:gd name="adj1" fmla="val 114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Multiply 64"/>
          <p:cNvSpPr/>
          <p:nvPr/>
        </p:nvSpPr>
        <p:spPr>
          <a:xfrm rot="2700000">
            <a:off x="3173100" y="3269988"/>
            <a:ext cx="594911" cy="569814"/>
          </a:xfrm>
          <a:prstGeom prst="mathMultiply">
            <a:avLst>
              <a:gd name="adj1" fmla="val 114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5115592" y="2520893"/>
            <a:ext cx="315538" cy="549727"/>
            <a:chOff x="6096000" y="405407"/>
            <a:chExt cx="685800" cy="1194793"/>
          </a:xfrm>
        </p:grpSpPr>
        <p:sp>
          <p:nvSpPr>
            <p:cNvPr id="67" name="Oval 66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>
              <a:stCxn id="67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5076122" y="2493867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125060" y="3332230"/>
            <a:ext cx="315538" cy="549727"/>
            <a:chOff x="6096000" y="405407"/>
            <a:chExt cx="685800" cy="1194793"/>
          </a:xfrm>
        </p:grpSpPr>
        <p:sp>
          <p:nvSpPr>
            <p:cNvPr id="72" name="Oval 71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Connector 72"/>
            <p:cNvCxnSpPr>
              <a:stCxn id="72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5085590" y="3305204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2458110" y="278328"/>
            <a:ext cx="315538" cy="549727"/>
            <a:chOff x="6096000" y="405407"/>
            <a:chExt cx="685800" cy="1194793"/>
          </a:xfrm>
        </p:grpSpPr>
        <p:sp>
          <p:nvSpPr>
            <p:cNvPr id="76" name="Oval 75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/>
            <p:cNvCxnSpPr>
              <a:stCxn id="76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2418640" y="251302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  <p:grpSp>
        <p:nvGrpSpPr>
          <p:cNvPr id="79" name="Group 78"/>
          <p:cNvGrpSpPr/>
          <p:nvPr/>
        </p:nvGrpSpPr>
        <p:grpSpPr>
          <a:xfrm>
            <a:off x="4395356" y="2507746"/>
            <a:ext cx="315538" cy="549727"/>
            <a:chOff x="6096000" y="405407"/>
            <a:chExt cx="685800" cy="1194793"/>
          </a:xfrm>
        </p:grpSpPr>
        <p:sp>
          <p:nvSpPr>
            <p:cNvPr id="80" name="Oval 79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Connector 80"/>
            <p:cNvCxnSpPr>
              <a:stCxn id="80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4331056" y="2493867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C</a:t>
            </a:r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4395356" y="1606627"/>
            <a:ext cx="315538" cy="549727"/>
            <a:chOff x="6096000" y="405407"/>
            <a:chExt cx="685800" cy="1194793"/>
          </a:xfrm>
        </p:grpSpPr>
        <p:sp>
          <p:nvSpPr>
            <p:cNvPr id="84" name="Oval 83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/>
            <p:cNvCxnSpPr>
              <a:stCxn id="84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4331056" y="1579601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C</a:t>
            </a:r>
            <a:endParaRPr lang="en-US" dirty="0"/>
          </a:p>
        </p:txBody>
      </p:sp>
      <p:grpSp>
        <p:nvGrpSpPr>
          <p:cNvPr id="93" name="Group 92"/>
          <p:cNvGrpSpPr/>
          <p:nvPr/>
        </p:nvGrpSpPr>
        <p:grpSpPr>
          <a:xfrm>
            <a:off x="2659758" y="1565170"/>
            <a:ext cx="315538" cy="549727"/>
            <a:chOff x="6096000" y="405407"/>
            <a:chExt cx="685800" cy="1194793"/>
          </a:xfrm>
        </p:grpSpPr>
        <p:sp>
          <p:nvSpPr>
            <p:cNvPr id="94" name="Oval 93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5" name="Straight Connector 94"/>
            <p:cNvCxnSpPr>
              <a:stCxn id="94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3079491" y="1565170"/>
            <a:ext cx="315538" cy="549727"/>
            <a:chOff x="6096000" y="405407"/>
            <a:chExt cx="685800" cy="1194793"/>
          </a:xfrm>
        </p:grpSpPr>
        <p:sp>
          <p:nvSpPr>
            <p:cNvPr id="97" name="Oval 96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/>
            <p:cNvCxnSpPr>
              <a:stCxn id="97" idx="4"/>
            </p:cNvCxnSpPr>
            <p:nvPr/>
          </p:nvCxnSpPr>
          <p:spPr>
            <a:xfrm>
              <a:off x="6438900" y="1090647"/>
              <a:ext cx="0" cy="5095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2584311" y="1533104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3037708" y="1538144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</a:t>
            </a:r>
            <a:endParaRPr lang="en-US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2743223" y="5556829"/>
            <a:ext cx="702500" cy="315280"/>
            <a:chOff x="6096000" y="405407"/>
            <a:chExt cx="1526836" cy="685240"/>
          </a:xfrm>
        </p:grpSpPr>
        <p:sp>
          <p:nvSpPr>
            <p:cNvPr id="102" name="Oval 101"/>
            <p:cNvSpPr/>
            <p:nvPr/>
          </p:nvSpPr>
          <p:spPr>
            <a:xfrm>
              <a:off x="6096000" y="405407"/>
              <a:ext cx="685800" cy="68524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" name="Straight Connector 102"/>
            <p:cNvCxnSpPr>
              <a:stCxn id="104" idx="3"/>
            </p:cNvCxnSpPr>
            <p:nvPr/>
          </p:nvCxnSpPr>
          <p:spPr>
            <a:xfrm>
              <a:off x="6921552" y="731192"/>
              <a:ext cx="701284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104" name="TextBox 103"/>
          <p:cNvSpPr txBox="1"/>
          <p:nvPr/>
        </p:nvSpPr>
        <p:spPr>
          <a:xfrm>
            <a:off x="2678924" y="5522057"/>
            <a:ext cx="44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68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Connecticut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Learning Center Admin</dc:creator>
  <cp:lastModifiedBy>Learning Center Admin</cp:lastModifiedBy>
  <cp:revision>5</cp:revision>
  <dcterms:created xsi:type="dcterms:W3CDTF">2011-02-15T06:45:04Z</dcterms:created>
  <dcterms:modified xsi:type="dcterms:W3CDTF">2011-02-15T07:57:40Z</dcterms:modified>
</cp:coreProperties>
</file>